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2" r:id="rId3"/>
    <p:sldId id="263" r:id="rId4"/>
    <p:sldId id="264" r:id="rId5"/>
    <p:sldId id="261" r:id="rId6"/>
    <p:sldId id="266" r:id="rId7"/>
    <p:sldId id="265" r:id="rId8"/>
    <p:sldId id="267" r:id="rId9"/>
    <p:sldId id="268" r:id="rId10"/>
    <p:sldId id="278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0249-B7D6-4227-A5BC-01AF80A862FB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D611-A2FB-480B-979D-C19E3CF1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D611-A2FB-480B-979D-C19E3CF19E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E95-8D46-419F-8B4E-594791794D77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AAD9-1C6A-40AF-A9C7-4FCC74D36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E95-8D46-419F-8B4E-594791794D77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AAD9-1C6A-40AF-A9C7-4FCC74D36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E95-8D46-419F-8B4E-594791794D77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AAD9-1C6A-40AF-A9C7-4FCC74D36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E95-8D46-419F-8B4E-594791794D77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AAD9-1C6A-40AF-A9C7-4FCC74D36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E95-8D46-419F-8B4E-594791794D77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AAD9-1C6A-40AF-A9C7-4FCC74D36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E95-8D46-419F-8B4E-594791794D77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AAD9-1C6A-40AF-A9C7-4FCC74D36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E95-8D46-419F-8B4E-594791794D77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AAD9-1C6A-40AF-A9C7-4FCC74D36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E95-8D46-419F-8B4E-594791794D77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AAD9-1C6A-40AF-A9C7-4FCC74D36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E95-8D46-419F-8B4E-594791794D77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AAD9-1C6A-40AF-A9C7-4FCC74D36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E95-8D46-419F-8B4E-594791794D77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AAD9-1C6A-40AF-A9C7-4FCC74D36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E95-8D46-419F-8B4E-594791794D77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AAD9-1C6A-40AF-A9C7-4FCC74D36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0AE95-8D46-419F-8B4E-594791794D77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6AAD9-1C6A-40AF-A9C7-4FCC74D36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12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Welcome</a:t>
            </a:r>
            <a:endParaRPr lang="en-US" sz="16600" dirty="0">
              <a:solidFill>
                <a:srgbClr val="FF0000"/>
              </a:solidFill>
            </a:endParaRPr>
          </a:p>
        </p:txBody>
      </p:sp>
      <p:pic>
        <p:nvPicPr>
          <p:cNvPr id="3" name="Picture 2" descr="roses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438400"/>
            <a:ext cx="5455228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" y="5486400"/>
            <a:ext cx="83058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Good </a:t>
            </a:r>
            <a:r>
              <a:rPr lang="en-US" sz="4400" dirty="0" err="1" smtClean="0">
                <a:solidFill>
                  <a:srgbClr val="FF0000"/>
                </a:solidFill>
              </a:rPr>
              <a:t>morning,students</a:t>
            </a:r>
            <a:r>
              <a:rPr lang="en-US" sz="4400" dirty="0" smtClean="0">
                <a:solidFill>
                  <a:srgbClr val="FF0000"/>
                </a:solidFill>
              </a:rPr>
              <a:t>!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7" grpId="1" animBg="1"/>
      <p:bldP spid="7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lrid5a4Di1r9jzs2o1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8600"/>
            <a:ext cx="33528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8600"/>
            <a:ext cx="35814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Bangladesh-Building-Collap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3581400"/>
            <a:ext cx="3352800" cy="25053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866" y="3581400"/>
            <a:ext cx="3598334" cy="25798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" y="2819400"/>
            <a:ext cx="2438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PUTTING OUT FIRE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819400"/>
            <a:ext cx="2362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RESCUE TEAM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6400800"/>
            <a:ext cx="2286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RESCUE TEAM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488668"/>
            <a:ext cx="2819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RESCUR TEAM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6477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F0"/>
                </a:solidFill>
              </a:rPr>
              <a:t>Students silent reading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295400"/>
            <a:ext cx="6477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Try to find out the new words(individually)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4544782-photo-of-careful-man-holding-fresh-sprout-and-looking-at-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4114800" y="4953000"/>
            <a:ext cx="1066800" cy="685800"/>
          </a:xfrm>
          <a:prstGeom prst="rect">
            <a:avLst/>
          </a:prstGeom>
        </p:spPr>
      </p:pic>
      <p:pic>
        <p:nvPicPr>
          <p:cNvPr id="5" name="Picture 4" descr="DFSD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133600"/>
            <a:ext cx="1066800" cy="838200"/>
          </a:xfrm>
          <a:prstGeom prst="rect">
            <a:avLst/>
          </a:prstGeom>
        </p:spPr>
      </p:pic>
      <p:pic>
        <p:nvPicPr>
          <p:cNvPr id="6" name="Picture 5" descr="FG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4114800" y="4038600"/>
            <a:ext cx="1066802" cy="685800"/>
          </a:xfrm>
          <a:prstGeom prst="rect">
            <a:avLst/>
          </a:prstGeom>
        </p:spPr>
      </p:pic>
      <p:pic>
        <p:nvPicPr>
          <p:cNvPr id="7" name="Picture 6" descr="FMDN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14800" y="5715000"/>
            <a:ext cx="1066800" cy="914400"/>
          </a:xfrm>
          <a:prstGeom prst="rect">
            <a:avLst/>
          </a:prstGeom>
        </p:spPr>
      </p:pic>
      <p:pic>
        <p:nvPicPr>
          <p:cNvPr id="8" name="Picture 7" descr="MF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8600" y="3200400"/>
            <a:ext cx="1066800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286000"/>
            <a:ext cx="2286000" cy="5847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Panicked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124200"/>
            <a:ext cx="2286000" cy="58477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Put out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038600"/>
            <a:ext cx="2057400" cy="584775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Brave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228600" y="4894421"/>
            <a:ext cx="2743200" cy="584775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Careful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914400" y="5867400"/>
            <a:ext cx="2057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Safe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352800" y="2438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4290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352800" y="42672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429000" y="5029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429000" y="6096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0"/>
            <a:ext cx="5486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Group works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638800"/>
            <a:ext cx="8534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Make sentences with the new words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28194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Rose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667000"/>
            <a:ext cx="25908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Lily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962400"/>
            <a:ext cx="44196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Marigold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457200"/>
            <a:ext cx="50292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Task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04800" y="2362200"/>
            <a:ext cx="8534400" cy="280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Think  of a person who works in your area to help you live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well.Write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a composition on this person.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467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See you again .Bye!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1" y="2369127"/>
            <a:ext cx="5562599" cy="4045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777240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A.B.M.Ziauddin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Ahammad</a:t>
            </a:r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Assistant</a:t>
            </a:r>
            <a:r>
              <a:rPr lang="en-US" sz="4800" dirty="0" smtClean="0">
                <a:solidFill>
                  <a:srgbClr val="FF0000"/>
                </a:solidFill>
              </a:rPr>
              <a:t> Teacher</a:t>
            </a:r>
          </a:p>
          <a:p>
            <a:r>
              <a:rPr lang="en-US" sz="4800" dirty="0" err="1" smtClean="0">
                <a:solidFill>
                  <a:srgbClr val="FF0000"/>
                </a:solidFill>
              </a:rPr>
              <a:t>Harun</a:t>
            </a:r>
            <a:r>
              <a:rPr lang="en-US" sz="4800" dirty="0" smtClean="0">
                <a:solidFill>
                  <a:srgbClr val="FF0000"/>
                </a:solidFill>
              </a:rPr>
              <a:t> Govt. Primary School</a:t>
            </a:r>
          </a:p>
          <a:p>
            <a:r>
              <a:rPr lang="en-US" sz="4800" dirty="0" err="1" smtClean="0">
                <a:solidFill>
                  <a:srgbClr val="FF0000"/>
                </a:solidFill>
              </a:rPr>
              <a:t>Adarsha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Sadar</a:t>
            </a:r>
            <a:r>
              <a:rPr lang="en-US" sz="4800" dirty="0" smtClean="0">
                <a:solidFill>
                  <a:srgbClr val="FF0000"/>
                </a:solidFill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</a:rPr>
              <a:t>Comilla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</a:rPr>
              <a:t>Class: Five</a:t>
            </a:r>
          </a:p>
          <a:p>
            <a:r>
              <a:rPr lang="en-US" sz="7200" dirty="0" smtClean="0">
                <a:solidFill>
                  <a:srgbClr val="002060"/>
                </a:solidFill>
              </a:rPr>
              <a:t>Subject: English </a:t>
            </a:r>
          </a:p>
          <a:p>
            <a:r>
              <a:rPr lang="en-US" sz="7200" dirty="0" err="1" smtClean="0">
                <a:solidFill>
                  <a:srgbClr val="002060"/>
                </a:solidFill>
              </a:rPr>
              <a:t>Lesson:A</a:t>
            </a:r>
            <a:r>
              <a:rPr lang="en-US" sz="7200" dirty="0" smtClean="0">
                <a:solidFill>
                  <a:srgbClr val="002060"/>
                </a:solidFill>
              </a:rPr>
              <a:t> Firefighter</a:t>
            </a:r>
          </a:p>
          <a:p>
            <a:r>
              <a:rPr lang="en-US" sz="7200" dirty="0" smtClean="0">
                <a:solidFill>
                  <a:srgbClr val="002060"/>
                </a:solidFill>
              </a:rPr>
              <a:t>Date:13/05/2013</a:t>
            </a:r>
          </a:p>
          <a:p>
            <a:endParaRPr lang="en-US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458200" cy="3657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cs typeface="NikoshBAN" pitchFamily="2" charset="0"/>
              </a:rPr>
              <a:t>At the end of the lesson students will be able to:-</a:t>
            </a:r>
          </a:p>
          <a:p>
            <a:pPr marL="342900" indent="-342900"/>
            <a:r>
              <a:rPr lang="en-US" sz="4000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cs typeface="NikoshBAN" pitchFamily="2" charset="0"/>
              </a:rPr>
              <a:t>1.</a:t>
            </a:r>
            <a:r>
              <a:rPr lang="en-US" sz="3600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cs typeface="NikoshBAN" pitchFamily="2" charset="0"/>
              </a:rPr>
              <a:t>Learn about a new profession;</a:t>
            </a:r>
          </a:p>
          <a:p>
            <a:pPr marL="342900" indent="-342900"/>
            <a:r>
              <a:rPr lang="en-US" sz="3600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cs typeface="NikoshBAN" pitchFamily="2" charset="0"/>
              </a:rPr>
              <a:t>2.Learn  some new words;</a:t>
            </a:r>
          </a:p>
          <a:p>
            <a:pPr marL="342900" indent="-342900"/>
            <a:r>
              <a:rPr lang="en-US" sz="3600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cs typeface="NikoshBAN" pitchFamily="2" charset="0"/>
              </a:rPr>
              <a:t>3.Make some new sentences.</a:t>
            </a:r>
            <a:endParaRPr lang="en-US" sz="3600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+mj-lt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e-farmer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323589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fisherma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18032"/>
            <a:ext cx="3352800" cy="2870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Tan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355">
            <a:off x="5611136" y="3553641"/>
            <a:ext cx="34290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bosnia-blacksmith-2010-2-9-19-44-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52400"/>
            <a:ext cx="35814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 rot="10800000" flipV="1">
            <a:off x="1219200" y="2939534"/>
            <a:ext cx="1219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FARMER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457890"/>
            <a:ext cx="17526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TANTI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400800"/>
            <a:ext cx="16764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FISHERMAN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048000"/>
            <a:ext cx="1600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BLACKSMITH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52600"/>
            <a:ext cx="4953000" cy="2610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4876800"/>
            <a:ext cx="9144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A Firefighter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0"/>
            <a:ext cx="7391400" cy="228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Chevro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Teacher’s  loud reading 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81200"/>
            <a:ext cx="91440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Students loud reading </a:t>
            </a:r>
          </a:p>
          <a:p>
            <a:r>
              <a:rPr lang="en-US" sz="7200" dirty="0" smtClean="0">
                <a:solidFill>
                  <a:srgbClr val="FF0000"/>
                </a:solidFill>
              </a:rPr>
              <a:t>(one after another)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135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MO.ABDUL AWAL BHUIYA</dc:creator>
  <cp:lastModifiedBy>MO.ABDUL AWAL BHUIYA</cp:lastModifiedBy>
  <cp:revision>81</cp:revision>
  <dcterms:created xsi:type="dcterms:W3CDTF">2013-05-12T03:27:16Z</dcterms:created>
  <dcterms:modified xsi:type="dcterms:W3CDTF">2013-05-18T09:27:13Z</dcterms:modified>
</cp:coreProperties>
</file>